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16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74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38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78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73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2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45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19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79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9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37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63B1-519E-4D19-9052-CBDA6F157E13}" type="datetimeFigureOut">
              <a:rPr lang="zh-TW" altLang="en-US" smtClean="0"/>
              <a:t>2016/4/13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BD183-B9A3-4E63-805F-BEBCBD16A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7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學校日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53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47.01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15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49.01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85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49.09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53.23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20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06.56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85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07.19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0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07.34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85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10.11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04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12.20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706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15.50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56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38.46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53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17.46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00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18.04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381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22.40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785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23.22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426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24.03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7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9.39.10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189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415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362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422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025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433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418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439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13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39.17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027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442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112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446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141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464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22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473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160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479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01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07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07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9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09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583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21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914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33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74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41.03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035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37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372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39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06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47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902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49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096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57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651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62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302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72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696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0748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907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0750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832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0752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32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41.51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2396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0754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3652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0756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122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0760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501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0761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040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6244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824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6250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259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1780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0974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1785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0300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1788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337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1791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60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42.14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3318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1793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3672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1797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337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1801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5329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1812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8950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1814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8094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080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7566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081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9373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084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31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43.25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94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45.30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84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6-02-26 18.46.56(00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73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如螢幕大小 (4:3)</PresentationFormat>
  <Paragraphs>1</Paragraphs>
  <Slides>67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67</vt:i4>
      </vt:variant>
    </vt:vector>
  </HeadingPairs>
  <TitlesOfParts>
    <vt:vector size="68" baseType="lpstr">
      <vt:lpstr>Office 佈景主題</vt:lpstr>
      <vt:lpstr>學校日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學校日</dc:title>
  <dc:creator>張淑瓶</dc:creator>
  <cp:lastModifiedBy>張淑瓶</cp:lastModifiedBy>
  <cp:revision>1</cp:revision>
  <dcterms:created xsi:type="dcterms:W3CDTF">2016-04-13T09:01:30Z</dcterms:created>
  <dcterms:modified xsi:type="dcterms:W3CDTF">2016-04-13T09:04:51Z</dcterms:modified>
</cp:coreProperties>
</file>